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59" r:id="rId6"/>
    <p:sldId id="258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Hammerhead: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3715" y="3996267"/>
            <a:ext cx="7729308" cy="1388534"/>
          </a:xfrm>
        </p:spPr>
        <p:txBody>
          <a:bodyPr/>
          <a:lstStyle/>
          <a:p>
            <a:r>
              <a:rPr lang="en-US" dirty="0" smtClean="0"/>
              <a:t>A New Innovation of Cars</a:t>
            </a:r>
          </a:p>
          <a:p>
            <a:r>
              <a:rPr lang="en-US" dirty="0" smtClean="0"/>
              <a:t>BY: Scott Fischer, Emmy Nam, </a:t>
            </a:r>
            <a:r>
              <a:rPr lang="en-US" dirty="0" err="1" smtClean="0"/>
              <a:t>Ananya</a:t>
            </a:r>
            <a:r>
              <a:rPr lang="en-US" dirty="0" smtClean="0"/>
              <a:t> </a:t>
            </a:r>
            <a:r>
              <a:rPr lang="en-US" dirty="0" err="1" smtClean="0"/>
              <a:t>Somasekar</a:t>
            </a:r>
            <a:r>
              <a:rPr lang="en-US" dirty="0" smtClean="0"/>
              <a:t>, Emilie Baxter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86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8142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 smtClean="0">
                <a:solidFill>
                  <a:schemeClr val="bg1"/>
                </a:solidFill>
              </a:rPr>
              <a:t>BY</a:t>
            </a:r>
            <a:r>
              <a:rPr lang="en-US" sz="2800" dirty="0">
                <a:solidFill>
                  <a:schemeClr val="bg1"/>
                </a:solidFill>
              </a:rPr>
              <a:t>: Scott Fischer, Emmy Nam, </a:t>
            </a:r>
            <a:r>
              <a:rPr lang="en-US" sz="2800" dirty="0" err="1">
                <a:solidFill>
                  <a:schemeClr val="bg1"/>
                </a:solidFill>
              </a:rPr>
              <a:t>Ananya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Somasekar</a:t>
            </a:r>
            <a:r>
              <a:rPr lang="en-US" sz="2800" dirty="0">
                <a:solidFill>
                  <a:schemeClr val="bg1"/>
                </a:solidFill>
              </a:rPr>
              <a:t>, Emilie Baxter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258" y="771529"/>
            <a:ext cx="499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The Hammerhead</a:t>
            </a:r>
            <a:endParaRPr lang="en-US" sz="2800" b="1" u="sng" dirty="0">
              <a:solidFill>
                <a:prstClr val="white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7273" r="15199" b="15909"/>
          <a:stretch/>
        </p:blipFill>
        <p:spPr>
          <a:xfrm>
            <a:off x="2031999" y="1168400"/>
            <a:ext cx="6516915" cy="4905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8" y="245070"/>
            <a:ext cx="91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New Innovation of Cars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548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76" y="126298"/>
            <a:ext cx="3952837" cy="569685"/>
          </a:xfrm>
        </p:spPr>
        <p:txBody>
          <a:bodyPr>
            <a:noAutofit/>
          </a:bodyPr>
          <a:lstStyle/>
          <a:p>
            <a:r>
              <a:rPr lang="en-US" sz="4400" b="1" u="sng" dirty="0" smtClean="0"/>
              <a:t>DESIGN:</a:t>
            </a:r>
            <a:endParaRPr lang="en-US" sz="4400" b="1" u="sn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8019266" y="732620"/>
            <a:ext cx="3432506" cy="47831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543" y="1304120"/>
            <a:ext cx="5150305" cy="1498599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car consists of a wooden body, two wheel and axles, and a hammer pendulum.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10" y="4096655"/>
            <a:ext cx="3222171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4" y="1320802"/>
            <a:ext cx="105373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Benefits of the Hammerhead Car: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Renewable energy – “Gravity’s got your back”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High rate of acceleration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No hassle of a dead battery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No gasoline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Very sturdy and long lasting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Cost efficient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1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775" y="130629"/>
            <a:ext cx="8775112" cy="524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Cost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3364827"/>
              </p:ext>
            </p:extLst>
          </p:nvPr>
        </p:nvGraphicFramePr>
        <p:xfrm>
          <a:off x="1544546" y="769258"/>
          <a:ext cx="5105400" cy="336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7"/>
                <a:gridCol w="3990423"/>
              </a:tblGrid>
              <a:tr h="827555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(quantity</a:t>
                      </a:r>
                      <a:r>
                        <a:rPr lang="en-US" baseline="0" dirty="0" smtClean="0"/>
                        <a:t> for 1 prototype)</a:t>
                      </a:r>
                      <a:endParaRPr lang="en-US" dirty="0"/>
                    </a:p>
                  </a:txBody>
                  <a:tcPr/>
                </a:tc>
              </a:tr>
              <a:tr h="753170">
                <a:tc>
                  <a:txBody>
                    <a:bodyPr/>
                    <a:lstStyle/>
                    <a:p>
                      <a:r>
                        <a:rPr lang="en-US" dirty="0" smtClean="0"/>
                        <a:t>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</a:p>
                  </a:txBody>
                  <a:tcPr/>
                </a:tc>
              </a:tr>
              <a:tr h="753170">
                <a:tc>
                  <a:txBody>
                    <a:bodyPr/>
                    <a:lstStyle/>
                    <a:p>
                      <a:r>
                        <a:rPr lang="en-US" dirty="0" smtClean="0"/>
                        <a:t>Hammer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</a:tr>
              <a:tr h="1032330">
                <a:tc>
                  <a:txBody>
                    <a:bodyPr/>
                    <a:lstStyle/>
                    <a:p>
                      <a:r>
                        <a:rPr lang="en-US" dirty="0" smtClean="0"/>
                        <a:t>Tinker Toys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0276184"/>
              </p:ext>
            </p:extLst>
          </p:nvPr>
        </p:nvGraphicFramePr>
        <p:xfrm>
          <a:off x="6783252" y="776513"/>
          <a:ext cx="5242560" cy="264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320"/>
                <a:gridCol w="2301240"/>
              </a:tblGrid>
              <a:tr h="661416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(quantity for 1 car)</a:t>
                      </a:r>
                      <a:endParaRPr lang="en-US" dirty="0"/>
                    </a:p>
                  </a:txBody>
                  <a:tcPr/>
                </a:tc>
              </a:tr>
              <a:tr h="661416">
                <a:tc>
                  <a:txBody>
                    <a:bodyPr/>
                    <a:lstStyle/>
                    <a:p>
                      <a:r>
                        <a:rPr lang="en-US" dirty="0" smtClean="0"/>
                        <a:t>Car minus 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</a:tr>
              <a:tr h="661416">
                <a:tc>
                  <a:txBody>
                    <a:bodyPr/>
                    <a:lstStyle/>
                    <a:p>
                      <a:r>
                        <a:rPr lang="en-US" dirty="0" smtClean="0"/>
                        <a:t>Pendulum 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66141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60359" y="4123509"/>
            <a:ext cx="2941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On average, gas would cost you $9,000 a year!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88342" y="4731656"/>
            <a:ext cx="3178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Gas for The Hammerhead costs $0!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27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114" cy="6858000"/>
          </a:xfrm>
        </p:spPr>
      </p:pic>
    </p:spTree>
    <p:extLst>
      <p:ext uri="{BB962C8B-B14F-4D97-AF65-F5344CB8AC3E}">
        <p14:creationId xmlns:p14="http://schemas.microsoft.com/office/powerpoint/2010/main" val="240042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240" y="315813"/>
            <a:ext cx="9845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Gravitational Potential Energy: </a:t>
            </a:r>
            <a:r>
              <a:rPr lang="en-US" sz="4400" dirty="0" smtClean="0"/>
              <a:t>energy an object processes due to gravity </a:t>
            </a:r>
          </a:p>
          <a:p>
            <a:pPr marL="285750" indent="-285750">
              <a:buFontTx/>
              <a:buChar char="-"/>
            </a:pPr>
            <a:r>
              <a:rPr lang="en-US" sz="4400" dirty="0" smtClean="0"/>
              <a:t>Energy stored to convert into kinetic energy or motion</a:t>
            </a:r>
          </a:p>
          <a:p>
            <a:endParaRPr lang="en-US" sz="4400" dirty="0"/>
          </a:p>
          <a:p>
            <a:r>
              <a:rPr lang="en-US" sz="4400" b="1" u="sng" dirty="0" smtClean="0"/>
              <a:t>Prototype: </a:t>
            </a:r>
            <a:r>
              <a:rPr lang="en-US" sz="4400" dirty="0" smtClean="0"/>
              <a:t>PE = 4.34 J</a:t>
            </a:r>
          </a:p>
          <a:p>
            <a:r>
              <a:rPr lang="en-US" sz="4400" b="1" u="sng" dirty="0" smtClean="0"/>
              <a:t>Car: </a:t>
            </a:r>
            <a:r>
              <a:rPr lang="en-US" sz="4400" dirty="0" smtClean="0"/>
              <a:t>PE = 6,273.27 J (mass of car contributes to hammer’s force - larger potential energy)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70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1210" y="972457"/>
            <a:ext cx="88115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7200" dirty="0"/>
              <a:t>A lot of energy is converted into thermal energy which is cause by friction.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18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6435454" y="1146809"/>
            <a:ext cx="5126809" cy="4180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3658" y="2050123"/>
            <a:ext cx="4673600" cy="268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Hammerhead: In Action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600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4391</TotalTime>
  <Words>221</Words>
  <Application>Microsoft Office PowerPoint</Application>
  <PresentationFormat>Widescreen</PresentationFormat>
  <Paragraphs>41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Parallax</vt:lpstr>
      <vt:lpstr>The Hammerhead:</vt:lpstr>
      <vt:lpstr>PowerPoint Presentation</vt:lpstr>
      <vt:lpstr>DESIGN:</vt:lpstr>
      <vt:lpstr>PowerPoint Presentation</vt:lpstr>
      <vt:lpstr>Average Cost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Hammerhead:</dc:title>
  <dc:creator>Emilie Baxter</dc:creator>
  <cp:lastModifiedBy>Emilie Baxter</cp:lastModifiedBy>
  <cp:revision>23</cp:revision>
  <dcterms:created xsi:type="dcterms:W3CDTF">2013-11-18T19:58:06Z</dcterms:created>
  <dcterms:modified xsi:type="dcterms:W3CDTF">2013-11-21T21:09:22Z</dcterms:modified>
</cp:coreProperties>
</file>